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7" units="in"/>
          <inkml:channel name="Y" type="integer" max="18079" units="in"/>
          <inkml:channel name="F" type="integer" max="32767" units="dev"/>
        </inkml:traceFormat>
        <inkml:channelProperties>
          <inkml:channelProperty channel="X" name="resolution" value="2540.07568" units="1/in"/>
          <inkml:channelProperty channel="Y" name="resolution" value="2540.25562" units="1/in"/>
          <inkml:channelProperty channel="F" name="resolution" value="0" units="1/dev"/>
        </inkml:channelProperties>
      </inkml:inkSource>
      <inkml:timestamp xml:id="ts0" timeString="2011-05-06T04:04:58.755"/>
    </inkml:context>
    <inkml:brush xml:id="br0">
      <inkml:brushProperty name="width" value="0.00441" units="cm"/>
      <inkml:brushProperty name="height" value="0.00882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1034-2 5160,'0'0'5934,"0"0"-516,-14-6-387,14 6-2709,-16 3-645,16-3-516,-31 16-258,12-3-129,-12 0-129,-1 4-129,-12 2-129,-4 6 0,-5-3-129,-7 4 0,-8-2-129,-3-2 0,-1-2 0,-2-3 0,1-4-129,5-5 0,9-5 129,5-1-129,11-2 0,7 0 0,11-2 129,4 1-129,21 1 0,-21 0-129,21 0 129,-5 11 0,5 7 0,0 6 0,0 8 129,6 8-129,1 11 0,1 7 0,0 8 0,3 6 129,0 10 0,2 8-129,0 3 0,0 7 129,2 4 0,-2 5-129,1 4 129,-1 2-258,-2-1 258,2 3-129,-5 1 129,2 0-129,-2 0 129,2-1-129,-2 0 129,0 0-129,0 1 0,1-6 0,3 0 130,-3-4-130,3-4 0,-3-3 0,-1-6 0,1-2 0,-1-4 0,-4-3 0,1-5 0,-2-4 0,-1-5 0,0-6 0,-2-5 0,0-8 0,0-5 0,0-5 0,0-1 0,0-5 0,0-2 0,0-1 0,0-5 0,0-2 0,0-4 0,0-7 0,0-16 0,1 19 0,-1-19 0,0 0 0,0 0 0,0 0 0,0 0 0,0 0 0,-11 11 0,11-11 0,0 0 0,-18 8 0,18-8 0,0 0 0,0 0 0,-14 13 0,14-13 0,0 0 0,0 15 0,0-15 0,24 16 0,-3-5 0,10 2 0,7 1 0,11 2 0,7-3 0,10-2 0,7-1 0,4-5 0,5-2 0,1-3 0,-1-2 0,-2-6 0,3 0 0,-11 0 0,-4 0 0,-7 2 0,-6 1 0,-8 2 0,-9 1 0,-9 2 0,-9 0 0,-2 0-130,-18 0 130,0 0-129,14 0 129,-14 0-129,0 0 0,0 0 0,-8 0 129,8 0-129,-21-1 0,5 1 0,0-2 129,-2 2-129,-3 0 129,-1 0 0,-4 0 0,-2 0 0,-4 3 0,0 0 129,-7 1-129,-3-4 0,-5 0-129,-6 0 258,-2-7-129,1-1 0,-3 0 129,2 0-129,4-2 0,1 6 129,3-1-129,8 3 129,5 2-129,5 0 0,5 0 0,5 0 0,19 0 129,-23 0-258,23 0 129,0 0 0,-17-13 0,13-4-129,-4-17 0,0-11-258,-8-24-516,8-14-3483,-16-40-1161,-5-23-129,-11-35-387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7" units="in"/>
          <inkml:channel name="Y" type="integer" max="18079" units="in"/>
          <inkml:channel name="F" type="integer" max="32767" units="dev"/>
        </inkml:traceFormat>
        <inkml:channelProperties>
          <inkml:channelProperty channel="X" name="resolution" value="2540.07568" units="1/in"/>
          <inkml:channelProperty channel="Y" name="resolution" value="2540.25562" units="1/in"/>
          <inkml:channelProperty channel="F" name="resolution" value="0" units="1/dev"/>
        </inkml:channelProperties>
      </inkml:inkSource>
      <inkml:timestamp xml:id="ts0" timeString="2011-05-06T04:05:02.484"/>
    </inkml:context>
    <inkml:brush xml:id="br0">
      <inkml:brushProperty name="width" value="0.00441" units="cm"/>
      <inkml:brushProperty name="height" value="0.00882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683 18 1935,'18'-4'5289,"3"-10"-129,-21 14-903,0 0-1032,21 0-645,-21 0-258,0 0-774,-21 11-387,0 12-258,-13-6-129,-9 12-258,-11-1-129,-4 2 0,-8-4-129,0-4 0,-2-7-129,4-7 0,1-8 0,12 0-129,5-10 129,9 0-129,7 1 0,9 1 0,21 8 0,0 0 0,0 0 129,13 22-129,12 6 0,4 5 0,7 9 0,-1 8 129,1 6-129,-4 3 0,-6 4 129,-7 1-129,-6 0 0,-5 7 129,-8-7-129,-1-1 129,-11-5-129,-4-7 0,0-6 0,2-8 129,-1-8-258,4-10 129,11-19 0,-12 16 0,12-16 0,0 0 0,23 0-129,0-5 258,9 2-129,11 2 0,11 1 0,7 0 0,5 0 0,6 0 0,6 1-129,-6-1-387,6 3-1806,-12-6-2967,-10-8-387,-12-10-129,-10-13-774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7" units="in"/>
          <inkml:channel name="Y" type="integer" max="18079" units="in"/>
          <inkml:channel name="F" type="integer" max="32767" units="dev"/>
        </inkml:traceFormat>
        <inkml:channelProperties>
          <inkml:channelProperty channel="X" name="resolution" value="2540.07568" units="1/in"/>
          <inkml:channelProperty channel="Y" name="resolution" value="2540.25562" units="1/in"/>
          <inkml:channelProperty channel="F" name="resolution" value="0" units="1/dev"/>
        </inkml:channelProperties>
      </inkml:inkSource>
      <inkml:timestamp xml:id="ts0" timeString="2011-05-06T04:05:03.435"/>
    </inkml:context>
    <inkml:brush xml:id="br0">
      <inkml:brushProperty name="width" value="0.00441" units="cm"/>
      <inkml:brushProperty name="height" value="0.00882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585 140 3999,'0'0'5160,"0"0"0,0 0-258,0 0-2967,0 0 0,0 0-645,0 0 0,0-16-258,0 16-258,-35-10-129,6 5-129,-11-1 0,-4-1-258,-9-1 129,-4 0-258,-2-3 129,2-2-129,4 0 0,6 1-129,9-1 129,5 1-129,11 6 129,22 6-129,-18 0 129,18 14-129,5 14 129,8 12 0,3 10-129,3 7 129,1 11-129,-1 7 129,-4-1-129,-4 0 129,-5-5-129,-3-6 129,-3-4-129,-3-1 129,-10-8-129,-1-5 0,-2 0 0,1-7 0,-1-4-129,3-7 0,4-4 129,2-7-129,7-16 129,0 0 0,21 11 0,6-11 129,11-2-129,8-1 0,11 0 129,6 3 0,4 0-129,3 2 0,-1 7-129,-9-1-387,1 16-2580,-13-14-2451,-7-4 0,-14-6-645,-9-14-516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7" units="in"/>
          <inkml:channel name="Y" type="integer" max="18079" units="in"/>
          <inkml:channel name="F" type="integer" max="32767" units="dev"/>
        </inkml:traceFormat>
        <inkml:channelProperties>
          <inkml:channelProperty channel="X" name="resolution" value="2540.07568" units="1/in"/>
          <inkml:channelProperty channel="Y" name="resolution" value="2540.25562" units="1/in"/>
          <inkml:channelProperty channel="F" name="resolution" value="0" units="1/dev"/>
        </inkml:channelProperties>
      </inkml:inkSource>
      <inkml:timestamp xml:id="ts0" timeString="2011-05-06T04:05:31.660"/>
    </inkml:context>
    <inkml:brush xml:id="br0">
      <inkml:brushProperty name="width" value="0.00882" units="cm"/>
      <inkml:brushProperty name="height" value="0.01764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402 84 1677,'0'0'3096,"0"0"-129,0 0-774,0 0 129,0 0-774,0 0-387,0 0-258,1-8-645,-1 8 0,4-14-258,-4 14-258,4-15 0,-4 15 129,0 0 0,7-16 129,-7 16 0,0 0 387,0 0 129,0 0 129,0 0 129,0 0 129,0 0 129,0 0 0,0 0 0,0 0 258,0 0-258,0 0 0,0 0-129,-15-2-258,15 2 129,0 0-258,-14 0-129,14 0 0,-23 0 0,23 0-129,-26 0-129,10 0 0,-1 0-129,-3 0 129,1 0-129,0-1 129,-2-1-129,0-1 0,-2 0 0,0 0 0,3-1 0,-1 1 0,1 0 129,1 1-129,3 1-129,0-1 129,16 2 0,-21 0 0,21 0 129,-15 0-129,15 0 0,0 0 0,-8 16 0,8 0 129,0 2-129,0 6 0,7 5 0,-1 1 0,2 4 0,2 0 0,-1 0 0,-1 1 129,1 0-129,-3-3 0,-1 0 0,-2 1 0,-1-4 0,-2-2 129,0 0-258,0-1 129,-7-1 0,1-2 0,1-1 0,-5-2 0,4-3 129,-1-2-129,7-15 0,-11 21 0,11-21 0,0 0 0,0 0 0,0 0-129,0 0 129,0 0 0,0 0 0,11 3 0,-11-3 0,28 0 0,-9 0 0,5 0 0,4 3 0,2 2 0,6 3 0,4 3 0,0 0 0,2 2 0,2 2 129,-1-2-129,3 1 129,-5-3-129,-2 2 129,-3-2 0,-3 1-129,-3-3 129,-8 1-129,-3-2 0,-19-8-129,23 16-258,-23-16-1161,0 0-3870,-2-8-258,2 8-258,-17-24-645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7" units="in"/>
          <inkml:channel name="Y" type="integer" max="18079" units="in"/>
          <inkml:channel name="F" type="integer" max="32767" units="dev"/>
        </inkml:traceFormat>
        <inkml:channelProperties>
          <inkml:channelProperty channel="X" name="resolution" value="2540.07568" units="1/in"/>
          <inkml:channelProperty channel="Y" name="resolution" value="2540.25562" units="1/in"/>
          <inkml:channelProperty channel="F" name="resolution" value="0" units="1/dev"/>
        </inkml:channelProperties>
      </inkml:inkSource>
      <inkml:timestamp xml:id="ts0" timeString="2011-05-06T04:05:33.500"/>
    </inkml:context>
    <inkml:brush xml:id="br0">
      <inkml:brushProperty name="width" value="0.00882" units="cm"/>
      <inkml:brushProperty name="height" value="0.01764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503 0 1806,'0'0'5418,"4"14"-387,-4-14 0,11 18-2193,-11-18-645,0 0-387,0 0-258,3 15-516,-3-15-129,0 0-129,0 0-258,-11 9 0,11-9-129,-26 5 0,7-2-129,-4 2 0,-3-2-129,1 0 0,-6-1 0,2 0 0,-5-2 0,2 0 0,1 0-129,1 0 129,-3 0-129,1 0 129,3 0-129,2 0 129,4 0-129,2 0 129,3 0-129,18 0 129,-21 0-129,21 0 0,0 0 129,0 0-129,-1 21 129,1-21-129,11 27 0,2-5 129,3 6-129,2 1 0,0 4 0,1 4 129,0 2-129,-1 1 0,0 3 0,-4-1 130,-2-2-130,-3 3 0,-1 1 0,-1-4 0,-4 0 0,0-1 0,-1-4 0,-2-1 0,0-2 0,0-8 0,-5 0 0,0-3 0,-1-4 0,-1-2 0,7-15 0,-16 18 0,16-18 0,-18 11 0,18-11 0,-17 5 0,17-5 0,0 0 0,-15 1 0,15-1 0,0 0 0,0 0 0,0 0 0,8-1 0,-8 1 0,29-4 0,-5 4 0,5 0 0,12 0 0,4 4 0,8 4 0,5 1 0,3 3 0,2 0 0,0 1 0,-2 2 0,-7-4 0,-8 0 0,-7-4 0,-8-1 0,-7-3 0,-24-3 0,32 0-4387,-32 0-1418,0-25 129,-3 5-774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7" units="in"/>
          <inkml:channel name="Y" type="integer" max="18079" units="in"/>
          <inkml:channel name="F" type="integer" max="32767" units="dev"/>
        </inkml:traceFormat>
        <inkml:channelProperties>
          <inkml:channelProperty channel="X" name="resolution" value="2540.07568" units="1/in"/>
          <inkml:channelProperty channel="Y" name="resolution" value="2540.25562" units="1/in"/>
          <inkml:channelProperty channel="F" name="resolution" value="0" units="1/dev"/>
        </inkml:channelProperties>
      </inkml:inkSource>
      <inkml:timestamp xml:id="ts0" timeString="2011-05-06T04:05:34.904"/>
    </inkml:context>
    <inkml:brush xml:id="br0">
      <inkml:brushProperty name="width" value="0.00882" units="cm"/>
      <inkml:brushProperty name="height" value="0.01764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617 20 4644,'0'0'5160,"18"-8"129,-18 8-1290,0 0-1161,0 0-645,15-8-387,-15 8-645,0 0-258,-10-5-258,10 5 0,-29 0-258,8 0-129,-10 0 0,-4 0-129,-4 1-129,-3 1 129,-3 0-129,-2-2 0,-1 0 0,0 0 0,3 0 0,3 0 0,3 0 0,3 1 0,7 2 0,5 1 0,5 0 129,19-4-129,-18 12 0,18-12 129,-1 17-129,1-1 129,6 5 0,5 8 0,5 3 0,4 12 0,2 7 0,4 7 0,2 5 0,2 4 0,2-1-129,-1 0 129,-2 0-129,-1-3 258,-4-7-258,-3-7 0,-5-5 0,-3-7 0,-5-9 129,-2-4-258,-1-7 129,-5-17 0,0 16 0,0-16 0,0 0 129,-8 0-129,8 0 0,0 0 0,-18-8 0,18 8 0,0 0 0,0-14 0,0 14 0,21-5 0,5 5 129,6 0-129,10 2 0,10 6 129,9 5 1,10 4-130,8 1 0,2 4 0,1 3 0,-5-1 0,-4 0 0,-10-2 0,-12-3 0,-9-2 0,-14-5 0,-12-4 0,-16-8-646,0 0-2837,0 0-2451,-2-12 258,-12 5-645,-9-3-516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7" units="in"/>
          <inkml:channel name="Y" type="integer" max="18079" units="in"/>
          <inkml:channel name="F" type="integer" max="32767" units="dev"/>
        </inkml:traceFormat>
        <inkml:channelProperties>
          <inkml:channelProperty channel="X" name="resolution" value="2540.07568" units="1/in"/>
          <inkml:channelProperty channel="Y" name="resolution" value="2540.25562" units="1/in"/>
          <inkml:channelProperty channel="F" name="resolution" value="0" units="1/dev"/>
        </inkml:channelProperties>
      </inkml:inkSource>
      <inkml:timestamp xml:id="ts0" timeString="2011-05-06T04:05:37.447"/>
    </inkml:context>
    <inkml:brush xml:id="br0">
      <inkml:brushProperty name="width" value="0.00882" units="cm"/>
      <inkml:brushProperty name="height" value="0.01764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1179 98 4515,'0'11'5418,"-5"6"-129,5-17-258,0 18-2838,0-18-516,0 0-387,-14 8-387,14-8-129,-15 13-129,15-13 0,-24 16-129,24-16-129,-29 14 0,13-10 0,-3-4-129,-2 0 0,0-5-129,-4-6 0,-2-2 0,-2-3 0,-8 0 0,-3-2 0,-4-1 0,-1 1-129,-3-1 129,-2 0-129,-4 1 129,1 5 0,3 0-129,0 5 129,0 5-129,3 3 0,6 0 129,3 5-129,8 3 0,4 0 0,7-2 129,4 2-129,15-8 129,0 0-129,-16 13 129,16-13-129,0 0 129,0 15-129,0-15 130,0 16-130,0-16 0,10 24 0,-4-7 0,-1 3 0,1 4 0,4 5 0,-2 1 0,2 7 0,-4 3 0,4 4 0,-2 4 0,2 5 0,1 4 0,-1 3 0,-1 4 0,1 4 0,0 1 0,-2 3 0,0 2 0,0 1 0,-3 2 0,0 5 0,-2 3 0,-2-3 0,3 3 0,-3 0 0,1-1 0,1 1 0,0 0 0,0-1 0,-1-1 0,1 1 0,-1 2 0,3 6 0,-4-2 0,3 1 0,-3 1 0,4 1 0,-2-2 0,2 1 0,2-5 0,-4-6 0,2 1 0,-1-1 0,1-4 0,0 0 0,-2-2 0,1-4 0,-3 3 0,1-5 0,-1-2 0,-1-4 0,0-7 0,0-6 0,-1-7 0,-4-4 0,-1-6 0,-1-5 0,-1-4 0,-2-3 0,-3-5 0,13-16 0,-25 22 0,25-22 0,-28 15 0,28-15 0,-29 11 0,15-3 0,-1-2 0,1 6 0,14-12 0,-26 25 0,26-25 0,-19 23 0,19-23 0,-7 17 0,7-17 0,0 0 0,15 16 0,1-11 0,5 0 0,0 2 0,8 1 0,0 1 0,6 4 0,7 8 0,10 6 0,9 7 0,7 6 0,9 10 0,10 8 0,10 6 0,6 3 0,5-2 0,2-6 0,-5-4 0,-2-7 0,-2-10 0,-6-9 0,-11-10 0,-10-7 0,-7-8 0,-11-2 0,-8-2 0,-7-3 0,-11-7 0,-6-3-259,-4-1 1,-7-2 0,-7-3 0,-3-1 0,-3 3 0,0 1 129,-4 1 0,4 15 0,-21-24 0,21 24 0,-29-14 129,12 9 0,0 2-129,-4 1 129,-2-3 0,-3 2 0,-3 0 129,-3-2 0,-2-1-129,-4-2 0,-3-1 129,-4-5 0,-2 0-129,-3-2 0,-4-2 0,-5-1 0,0-4 0,-6 2 0,1-1 0,-2 2 0,-2 1 0,5 3 0,0 0 0,-3 2 0,5 1 129,1 3-129,4-1 0,3 1 129,3-1-129,4 1 129,5 2-129,8-1 0,6-1 0,4 1 0,7-4 0,16 13 0,-16-29 0,13 8 0,3-2 129,3-9-129,4-3 0,2-8 0,1-7 0,0-11 0,-1-10 0,-4-14 129,-3-11-129,-2-9 0,-2-7 258,-9-12-258,-1-6 0,-4-6 0,2-4 0,-2-3 0,0 0 0,-2-1-129,-1-2 0,1 1 129,-3 2-129,0 7 129,-2 4 0,1 5 0,-6 8 0,6 10 0,-2 10-129,-2 4 258,5 8-129,-2 9 0,2 5 0,-1 12-129,4 4 129,0 2-129,2 7 129,3 6-129,-1 3 0,4 6 129,2 5 0,2 4 0,1 7 0,5 17 0,-4-24 0,4 24 0,0-15 0,0 15 0,0 0 0,28-19 0,-7 9 0,9 2 0,16-1 129,10 1-129,12-4 129,11 0-129,14-3 0,9-4 129,3-2-129,-2-3 0,-2 0 0,-5-4 0,-11 1 0,-12 3 0,-15 2 0,-12 2-129,-12 4-129,-11 0 0,-14-5-516,6 12-2580,-15-14-2322,-5 2-258,-8-4-129,0-4-903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78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95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48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02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77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68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01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7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1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2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5610C-09B0-4546-B1A4-A5634FC5783B}" type="datetimeFigureOut">
              <a:rPr lang="en-US" smtClean="0"/>
              <a:t>5/9/2011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A6840-39DC-4B3B-8404-A4443F244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97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7.emf"/><Relationship Id="rId2" Type="http://schemas.openxmlformats.org/officeDocument/2006/relationships/image" Target="../media/image2.jpeg"/><Relationship Id="rId16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customXml" Target="../ink/ink4.xml"/><Relationship Id="rId1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3999" cy="508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-21771" y="-8368"/>
            <a:ext cx="66496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Ministry of MIXXX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presents….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5715000"/>
            <a:ext cx="7361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How to use… MIXXX ~~!!!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839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90613"/>
            <a:ext cx="9143999" cy="508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-90325" y="0"/>
            <a:ext cx="93246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you are going to learn today…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45013" y="1569396"/>
            <a:ext cx="5835187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71500" indent="-571500">
              <a:buFontTx/>
              <a:buChar char="-"/>
            </a:pPr>
            <a:r>
              <a:rPr lang="en-US" sz="4400" b="1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The VERY </a:t>
            </a:r>
            <a:r>
              <a:rPr lang="en-US" sz="4400" b="1" cap="none" spc="0" dirty="0" err="1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VERY</a:t>
            </a:r>
            <a:r>
              <a:rPr lang="en-US" sz="4400" b="1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basics</a:t>
            </a:r>
          </a:p>
          <a:p>
            <a:r>
              <a:rPr lang="en-US" sz="4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Function</a:t>
            </a:r>
            <a:endParaRPr lang="en-US" sz="4400" b="1" cap="none" spc="0" dirty="0" smtClean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en-US" sz="4400" b="1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Keyboard shortcuts</a:t>
            </a:r>
          </a:p>
          <a:p>
            <a:r>
              <a:rPr lang="en-US" sz="4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Adjust beat (tempo)</a:t>
            </a:r>
          </a:p>
          <a:p>
            <a:r>
              <a:rPr lang="en-US" sz="4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Mix!</a:t>
            </a:r>
          </a:p>
          <a:p>
            <a:r>
              <a:rPr lang="en-US" sz="4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</a:t>
            </a:r>
            <a:r>
              <a:rPr lang="en-US" sz="4400" b="1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How to change skin </a:t>
            </a:r>
          </a:p>
          <a:p>
            <a:endParaRPr lang="en-US" sz="4400" b="1" cap="none" spc="0" dirty="0" smtClean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13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989895" y="15129"/>
            <a:ext cx="31293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basics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821829"/>
            <a:ext cx="9144000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How </a:t>
            </a: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 put in two </a:t>
            </a: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tracks</a:t>
            </a:r>
          </a:p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Drag either a song icon from a folder, or from the library into any of the two tracks 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2178" y="2495006"/>
            <a:ext cx="9146177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How to PLAY the </a:t>
            </a: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music</a:t>
            </a:r>
          </a:p>
          <a:p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 the top right, or left corners there is a play, stop button or each of the two tracks. Click to play, or pause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4572000"/>
            <a:ext cx="9144000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 How to load </a:t>
            </a:r>
            <a:r>
              <a:rPr lang="en-US" sz="4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itune</a:t>
            </a: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music </a:t>
            </a: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 your library</a:t>
            </a:r>
          </a:p>
          <a:p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 the bottom, if you click on the </a:t>
            </a:r>
            <a:r>
              <a:rPr lang="en-US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itunes</a:t>
            </a:r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icon, and click ok, all songs in your </a:t>
            </a:r>
            <a:r>
              <a:rPr lang="en-US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itunes</a:t>
            </a:r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will be loaded. </a:t>
            </a:r>
            <a:endParaRPr lang="en-U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438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71648" y="15129"/>
            <a:ext cx="2965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Functions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7417" y="762000"/>
            <a:ext cx="4371261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Speed control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Tempo control</a:t>
            </a:r>
          </a:p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Beat mark</a:t>
            </a:r>
          </a:p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Hot Cue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Gain</a:t>
            </a:r>
          </a:p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High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Mid</a:t>
            </a:r>
          </a:p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Low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Volume control</a:t>
            </a:r>
          </a:p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Cross-fader 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67200" y="938459"/>
            <a:ext cx="48768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Control the speed of the song, when pulled up, it will speed up, and when pulled down it will slow down. The pitch will also change with the speed</a:t>
            </a:r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000" dirty="0" smtClean="0"/>
              <a:t>Tempo control is very similar to the speed control, but the pitch will not change. </a:t>
            </a:r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/>
          </a:p>
          <a:p>
            <a:r>
              <a:rPr lang="en-US" sz="1000" dirty="0" smtClean="0"/>
              <a:t>The blue, or red lines of the sound waves of the songs. It shows the beats of the music. </a:t>
            </a:r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/>
          </a:p>
          <a:p>
            <a:r>
              <a:rPr lang="en-US" sz="1000" dirty="0" smtClean="0"/>
              <a:t>In total, 4 hot cues can be set, and when each number is clicked, the music will play from the spot you have chosen. </a:t>
            </a:r>
          </a:p>
          <a:p>
            <a:endParaRPr lang="en-US" sz="1000" dirty="0"/>
          </a:p>
          <a:p>
            <a:r>
              <a:rPr lang="en-US" sz="1000" dirty="0" smtClean="0"/>
              <a:t>Basically, used to make the sound of the music louder. </a:t>
            </a:r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000" dirty="0" smtClean="0"/>
              <a:t>High, Mid, Low are the special effects that can be added to the music,</a:t>
            </a:r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000" dirty="0" smtClean="0"/>
              <a:t>Controls the volume of each tracks. </a:t>
            </a:r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000" dirty="0" smtClean="0"/>
              <a:t>It is used to fade and blend in two songs playing at the same time by fading one’s volume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6467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10126"/>
            <a:ext cx="2645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Hot keys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 descr="D:\Desktop\music project\keyboard short c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39311"/>
            <a:ext cx="6781800" cy="566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7" name="Ink 16"/>
              <p14:cNvContentPartPr/>
              <p14:nvPr/>
            </p14:nvContentPartPr>
            <p14:xfrm>
              <a:off x="996069" y="4784194"/>
              <a:ext cx="550440" cy="155520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4629" y="4782034"/>
                <a:ext cx="553320" cy="156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9" name="Ink 18"/>
              <p14:cNvContentPartPr/>
              <p14:nvPr/>
            </p14:nvContentPartPr>
            <p14:xfrm>
              <a:off x="1174629" y="3347074"/>
              <a:ext cx="352080" cy="40104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73189" y="3344914"/>
                <a:ext cx="353880" cy="40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0" name="Ink 19"/>
              <p14:cNvContentPartPr/>
              <p14:nvPr/>
            </p14:nvContentPartPr>
            <p14:xfrm>
              <a:off x="1251669" y="4110634"/>
              <a:ext cx="264600" cy="38376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50229" y="4108114"/>
                <a:ext cx="266400" cy="38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2" name="Ink 21"/>
              <p14:cNvContentPartPr/>
              <p14:nvPr/>
            </p14:nvContentPartPr>
            <p14:xfrm>
              <a:off x="1210989" y="2775754"/>
              <a:ext cx="252360" cy="30204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208469" y="2770714"/>
                <a:ext cx="257400" cy="31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3" name="Ink 22"/>
              <p14:cNvContentPartPr/>
              <p14:nvPr/>
            </p14:nvContentPartPr>
            <p14:xfrm>
              <a:off x="1191189" y="3432034"/>
              <a:ext cx="316080" cy="36972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188309" y="3430234"/>
                <a:ext cx="321480" cy="37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4" name="Ink 23"/>
              <p14:cNvContentPartPr/>
              <p14:nvPr/>
            </p14:nvContentPartPr>
            <p14:xfrm>
              <a:off x="1178589" y="4117474"/>
              <a:ext cx="450000" cy="42804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75709" y="4112074"/>
                <a:ext cx="455400" cy="43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5" name="Ink 24"/>
              <p14:cNvContentPartPr/>
              <p14:nvPr/>
            </p14:nvContentPartPr>
            <p14:xfrm>
              <a:off x="1059429" y="4778434"/>
              <a:ext cx="741600" cy="173556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56909" y="4773034"/>
                <a:ext cx="747000" cy="174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8001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6384" y="10126"/>
            <a:ext cx="6989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Adjusting beat ( tempo)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8708" y="935633"/>
            <a:ext cx="906780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Use the beat mark on the 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track ( but always better to use your ears instead to be more accurate)</a:t>
            </a:r>
            <a:endParaRPr lang="en-US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Now if the two music’s pitch does not match, adjust the pitch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 can practice beat matching using instrumentals of songs. </a:t>
            </a:r>
            <a:endParaRPr lang="en-US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46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35147" y="0"/>
            <a:ext cx="68737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How to make your MIXXX </a:t>
            </a:r>
          </a:p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look special!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1568230"/>
            <a:ext cx="4894217" cy="85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1554480" y="2005836"/>
            <a:ext cx="1189786" cy="39942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445887"/>
            <a:ext cx="6457406" cy="441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228600" y="3352800"/>
            <a:ext cx="27432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543800" y="1219200"/>
            <a:ext cx="0" cy="1600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66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371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Tae Jun Park</dc:creator>
  <cp:lastModifiedBy>Tae Jun Park</cp:lastModifiedBy>
  <cp:revision>4</cp:revision>
  <dcterms:created xsi:type="dcterms:W3CDTF">2011-05-09T11:10:05Z</dcterms:created>
  <dcterms:modified xsi:type="dcterms:W3CDTF">2011-05-09T12:59:35Z</dcterms:modified>
</cp:coreProperties>
</file>